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3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740" r:id="rId11"/>
    <p:sldId id="741" r:id="rId12"/>
    <p:sldId id="499" r:id="rId13"/>
    <p:sldId id="508" r:id="rId14"/>
    <p:sldId id="520" r:id="rId15"/>
    <p:sldId id="584" r:id="rId16"/>
    <p:sldId id="666" r:id="rId17"/>
    <p:sldId id="739" r:id="rId18"/>
    <p:sldId id="703" r:id="rId19"/>
    <p:sldId id="707" r:id="rId20"/>
    <p:sldId id="709" r:id="rId21"/>
    <p:sldId id="725" r:id="rId22"/>
    <p:sldId id="742" r:id="rId23"/>
    <p:sldId id="743" r:id="rId24"/>
    <p:sldId id="708" r:id="rId25"/>
    <p:sldId id="509" r:id="rId26"/>
    <p:sldId id="662" r:id="rId27"/>
    <p:sldId id="578" r:id="rId28"/>
    <p:sldId id="510" r:id="rId29"/>
    <p:sldId id="549" r:id="rId30"/>
    <p:sldId id="577" r:id="rId31"/>
    <p:sldId id="572" r:id="rId32"/>
    <p:sldId id="587" r:id="rId33"/>
    <p:sldId id="591" r:id="rId34"/>
    <p:sldId id="590" r:id="rId35"/>
    <p:sldId id="588" r:id="rId36"/>
    <p:sldId id="589" r:id="rId37"/>
    <p:sldId id="639" r:id="rId38"/>
    <p:sldId id="597" r:id="rId39"/>
    <p:sldId id="720" r:id="rId40"/>
    <p:sldId id="551" r:id="rId41"/>
    <p:sldId id="690" r:id="rId42"/>
    <p:sldId id="553" r:id="rId43"/>
    <p:sldId id="602" r:id="rId44"/>
    <p:sldId id="603" r:id="rId45"/>
    <p:sldId id="691" r:id="rId46"/>
    <p:sldId id="612" r:id="rId47"/>
    <p:sldId id="632" r:id="rId48"/>
    <p:sldId id="634" r:id="rId49"/>
    <p:sldId id="673" r:id="rId50"/>
    <p:sldId id="635" r:id="rId51"/>
    <p:sldId id="636" r:id="rId52"/>
    <p:sldId id="630" r:id="rId53"/>
    <p:sldId id="712" r:id="rId54"/>
    <p:sldId id="730" r:id="rId55"/>
    <p:sldId id="729" r:id="rId56"/>
    <p:sldId id="731" r:id="rId57"/>
    <p:sldId id="732" r:id="rId58"/>
    <p:sldId id="733" r:id="rId59"/>
    <p:sldId id="734" r:id="rId60"/>
    <p:sldId id="736" r:id="rId61"/>
    <p:sldId id="738" r:id="rId62"/>
    <p:sldId id="737" r:id="rId63"/>
    <p:sldId id="716" r:id="rId64"/>
    <p:sldId id="726" r:id="rId65"/>
    <p:sldId id="727" r:id="rId66"/>
    <p:sldId id="728" r:id="rId67"/>
    <p:sldId id="723" r:id="rId68"/>
    <p:sldId id="717" r:id="rId69"/>
    <p:sldId id="711" r:id="rId70"/>
    <p:sldId id="724" r:id="rId71"/>
    <p:sldId id="713" r:id="rId72"/>
    <p:sldId id="714" r:id="rId73"/>
    <p:sldId id="715" r:id="rId74"/>
    <p:sldId id="619" r:id="rId75"/>
    <p:sldId id="698" r:id="rId76"/>
    <p:sldId id="699" r:id="rId77"/>
    <p:sldId id="606" r:id="rId78"/>
    <p:sldId id="696" r:id="rId79"/>
    <p:sldId id="692" r:id="rId80"/>
    <p:sldId id="701" r:id="rId81"/>
    <p:sldId id="550" r:id="rId8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690"/>
            <p14:sldId id="553"/>
            <p14:sldId id="602"/>
            <p14:sldId id="603"/>
            <p14:sldId id="691"/>
            <p14:sldId id="612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37"/>
            <p14:sldId id="716"/>
            <p14:sldId id="726"/>
            <p14:sldId id="727"/>
            <p14:sldId id="728"/>
            <p14:sldId id="723"/>
            <p14:sldId id="717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FC9"/>
    <a:srgbClr val="9E60B8"/>
    <a:srgbClr val="EF7D1D"/>
    <a:srgbClr val="41719C"/>
    <a:srgbClr val="FB8E20"/>
    <a:srgbClr val="28A136"/>
    <a:srgbClr val="5AB88F"/>
    <a:srgbClr val="D6A08C"/>
    <a:srgbClr val="629FCE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Magdeburger Developer Days | </a:t>
            </a:r>
            <a:r>
              <a:rPr lang="de-DE" sz="1400" spc="80" dirty="0" err="1">
                <a:solidFill>
                  <a:srgbClr val="D4EBE9"/>
                </a:solidFill>
              </a:rPr>
              <a:t>MAi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731026" y="3978082"/>
            <a:ext cx="4510188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bit.ly</a:t>
            </a:r>
            <a:r>
              <a:rPr lang="de-DE" sz="2000" dirty="0">
                <a:solidFill>
                  <a:srgbClr val="36544F"/>
                </a:solidFill>
              </a:rPr>
              <a:t>/md-</a:t>
            </a:r>
            <a:r>
              <a:rPr lang="de-DE" sz="2000" dirty="0" err="1">
                <a:solidFill>
                  <a:srgbClr val="36544F"/>
                </a:solidFill>
              </a:rPr>
              <a:t>devdays</a:t>
            </a:r>
            <a:r>
              <a:rPr lang="de-DE" sz="2000" dirty="0">
                <a:solidFill>
                  <a:srgbClr val="36544F"/>
                </a:solidFill>
              </a:rPr>
              <a:t>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/md-</a:t>
            </a:r>
            <a:r>
              <a:rPr lang="de-DE" sz="1600" cap="none" spc="100" dirty="0" err="1"/>
              <a:t>devdays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4665703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A08208-0F4A-D24B-A7D1-1717F8FC540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61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216410"/>
            <a:ext cx="8289235" cy="128001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/md-</a:t>
            </a:r>
            <a:r>
              <a:rPr lang="de-DE" sz="2400" b="1" dirty="0" err="1">
                <a:solidFill>
                  <a:srgbClr val="41719C"/>
                </a:solidFill>
              </a:rPr>
              <a:t>devdays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/md-</a:t>
            </a:r>
            <a:r>
              <a:rPr lang="de-DE" sz="2400" b="1" dirty="0" err="1">
                <a:solidFill>
                  <a:srgbClr val="41719C"/>
                </a:solidFill>
              </a:rPr>
              <a:t>devdays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3413</Words>
  <Application>Microsoft Macintosh PowerPoint</Application>
  <PresentationFormat>A4-Papier (210 x 297 mm)</PresentationFormat>
  <Paragraphs>922</Paragraphs>
  <Slides>81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9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Magdeburger Developer Days | MAi 2019 | @nilshartmann</vt:lpstr>
      <vt:lpstr>PowerPoint-Präsentation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https://bit.ly/md-devdays-graphql-example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GraphQL-java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777</cp:revision>
  <cp:lastPrinted>2019-05-09T08:39:34Z</cp:lastPrinted>
  <dcterms:created xsi:type="dcterms:W3CDTF">2016-03-28T15:59:53Z</dcterms:created>
  <dcterms:modified xsi:type="dcterms:W3CDTF">2019-05-19T09:20:10Z</dcterms:modified>
</cp:coreProperties>
</file>